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6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ICGPSH</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56083E81-7F97-C854-D036-ACC4530B88A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6941" y="1044862"/>
            <a:ext cx="2338181" cy="202551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67</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10</cp:revision>
  <dcterms:created xsi:type="dcterms:W3CDTF">2023-06-27T02:26:40Z</dcterms:created>
  <dcterms:modified xsi:type="dcterms:W3CDTF">2023-09-06T02:59:04Z</dcterms:modified>
  <cp:category>Research poster templates </cp:category>
</cp:coreProperties>
</file>